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4" r:id="rId3"/>
    <p:sldId id="267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CFCF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</a:t>
            </a: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6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: Advertising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</a:t>
            </a: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11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901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26527" y="2444201"/>
            <a:ext cx="4934445" cy="219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ABCF02"/>
              </a:buClr>
            </a:pPr>
            <a:r>
              <a:rPr lang="en-US" sz="48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Quality is what matters most!</a:t>
            </a:r>
            <a:endParaRPr lang="en-US" sz="48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</a:t>
            </a: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 Advertising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4024403"/>
      </p:ext>
    </p:extLst>
  </p:cSld>
  <p:clrMapOvr>
    <a:masterClrMapping/>
  </p:clrMapOvr>
  <p:transition spd="slow" advTm="785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88769" y="2444201"/>
            <a:ext cx="57088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ABCF02"/>
              </a:buClr>
            </a:pPr>
            <a:r>
              <a:rPr lang="en-US" sz="48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Do not let other people deceive you</a:t>
            </a:r>
            <a:endParaRPr lang="en-US" sz="48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</a:t>
            </a: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 Advertising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2217758"/>
      </p:ext>
    </p:extLst>
  </p:cSld>
  <p:clrMapOvr>
    <a:masterClrMapping/>
  </p:clrMapOvr>
  <p:transition spd="slow" advTm="683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61267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Traffic Getting Methods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7242" y="2081737"/>
            <a:ext cx="26937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Pay per </a:t>
            </a: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Click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125" y="2834022"/>
            <a:ext cx="2607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Pay Per Call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4126" y="3584691"/>
            <a:ext cx="329999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Email Newsletter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3125" y="4335360"/>
            <a:ext cx="32909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Solo Ads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3125" y="5086029"/>
            <a:ext cx="23189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Podcasting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84376" y="2081737"/>
            <a:ext cx="29285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Traffic Agencies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80260" y="2834022"/>
            <a:ext cx="29903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SEO / Organic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80260" y="3584691"/>
            <a:ext cx="378114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Banner Media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</a:t>
            </a: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 Advertising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80260" y="4335360"/>
            <a:ext cx="26937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Social Media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80260" y="5086029"/>
            <a:ext cx="26937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Mobile</a:t>
            </a:r>
            <a:endParaRPr lang="en-US" sz="2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3921271"/>
      </p:ext>
    </p:extLst>
  </p:cSld>
  <p:clrMapOvr>
    <a:masterClrMapping/>
  </p:clrMapOvr>
  <p:transition spd="slow" advTm="210454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  <p:bldP spid="17" grpId="0"/>
      <p:bldP spid="17" grpId="1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0037" y="1192926"/>
            <a:ext cx="61267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27AE60"/>
              </a:buClr>
              <a:buFont typeface="Wingdings" panose="05000000000000000000" pitchFamily="2" charset="2"/>
              <a:buChar char="§"/>
            </a:pPr>
            <a:r>
              <a:rPr lang="en-US" sz="3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Traffic Getting Methods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</a:t>
            </a: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6: Advertising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7241" y="2081737"/>
            <a:ext cx="391295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s-VE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Content Syndication</a:t>
            </a:r>
            <a:endParaRPr lang="en-US" sz="2500" b="1" dirty="0" smtClean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3125" y="2834022"/>
            <a:ext cx="2607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</a:t>
            </a:r>
            <a:endParaRPr lang="en-US" sz="2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126" y="3584691"/>
            <a:ext cx="329999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Offline Media</a:t>
            </a:r>
            <a:endParaRPr lang="en-US" sz="2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125" y="4335360"/>
            <a:ext cx="32909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Traffic Exchanges</a:t>
            </a:r>
            <a:endParaRPr lang="en-US" sz="2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3125" y="5086029"/>
            <a:ext cx="329099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25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RSS Directories</a:t>
            </a:r>
            <a:endParaRPr lang="en-US" sz="25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21206" y="3311076"/>
            <a:ext cx="3290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>
                <a:srgbClr val="27AE60"/>
              </a:buClr>
              <a:buFont typeface="Wingdings" panose="05000000000000000000" pitchFamily="2" charset="2"/>
              <a:buChar char="ü"/>
            </a:pPr>
            <a:r>
              <a:rPr lang="en-US" sz="4000" b="1" dirty="0" smtClean="0">
                <a:solidFill>
                  <a:srgbClr val="252525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Fiverr.com</a:t>
            </a:r>
            <a:endParaRPr lang="en-US" sz="4000" b="1" dirty="0">
              <a:solidFill>
                <a:srgbClr val="252525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978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26898"/>
    </mc:Choice>
    <mc:Fallback>
      <p:transition advTm="126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21.2|16.6|25.9|20.6|18.5|13.7|35|20.3|12.4|2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4.6|19.5|15|31.8|39.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992</TotalTime>
  <Words>73</Words>
  <Application>Microsoft Office PowerPoint</Application>
  <PresentationFormat>On-screen Show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102</cp:revision>
  <dcterms:created xsi:type="dcterms:W3CDTF">2014-05-21T21:19:49Z</dcterms:created>
  <dcterms:modified xsi:type="dcterms:W3CDTF">2014-05-28T15:14:16Z</dcterms:modified>
</cp:coreProperties>
</file>